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325" r:id="rId4"/>
    <p:sldId id="258" r:id="rId5"/>
    <p:sldId id="259" r:id="rId6"/>
    <p:sldId id="32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28" r:id="rId20"/>
    <p:sldId id="272" r:id="rId21"/>
    <p:sldId id="273" r:id="rId22"/>
    <p:sldId id="274" r:id="rId23"/>
    <p:sldId id="275" r:id="rId24"/>
    <p:sldId id="276" r:id="rId25"/>
    <p:sldId id="278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30" r:id="rId61"/>
    <p:sldId id="314" r:id="rId62"/>
    <p:sldId id="315" r:id="rId63"/>
    <p:sldId id="317" r:id="rId64"/>
    <p:sldId id="318" r:id="rId65"/>
    <p:sldId id="321" r:id="rId66"/>
    <p:sldId id="322" r:id="rId67"/>
    <p:sldId id="323" r:id="rId68"/>
    <p:sldId id="324" r:id="rId69"/>
    <p:sldId id="327" r:id="rId70"/>
    <p:sldId id="329" r:id="rId7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1D576A-9F50-440F-97BD-528867135BDB}" type="datetimeFigureOut">
              <a:rPr lang="pl-PL" smtClean="0"/>
              <a:t>2013-05-13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6BC47C-6F6B-4AF6-BA03-AEF2A8C3660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95736" y="5157192"/>
            <a:ext cx="5832648" cy="1260629"/>
          </a:xfrm>
        </p:spPr>
        <p:txBody>
          <a:bodyPr>
            <a:normAutofit/>
          </a:bodyPr>
          <a:lstStyle/>
          <a:p>
            <a:r>
              <a:rPr lang="pl-PL" dirty="0" smtClean="0"/>
              <a:t>Prezentacja  – Mikołaj Lubański  </a:t>
            </a:r>
          </a:p>
          <a:p>
            <a:r>
              <a:rPr lang="pl-PL" dirty="0" smtClean="0"/>
              <a:t>-  uczeń Zespołu Szkół Zawodowych w Kcyni, z niewielką pomocą przyjaciół...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Szkolne Koło </a:t>
            </a:r>
            <a:r>
              <a:rPr lang="pl-PL" b="1" dirty="0">
                <a:solidFill>
                  <a:schemeClr val="tx1"/>
                </a:solidFill>
              </a:rPr>
              <a:t>W</a:t>
            </a:r>
            <a:r>
              <a:rPr lang="pl-PL" b="1" dirty="0" smtClean="0">
                <a:solidFill>
                  <a:schemeClr val="tx1"/>
                </a:solidFill>
              </a:rPr>
              <a:t>olontariatu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" name="feel - pokonaj sieb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87">
        <p:fade/>
      </p:transition>
    </mc:Choice>
    <mc:Fallback xmlns="">
      <p:transition spd="med" advTm="5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2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80">
        <p:fade/>
      </p:transition>
    </mc:Choice>
    <mc:Fallback xmlns="">
      <p:transition spd="med" advTm="5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9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39">
        <p:fade/>
      </p:transition>
    </mc:Choice>
    <mc:Fallback xmlns="">
      <p:transition spd="med" advTm="4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064896" cy="1249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dirty="0"/>
              <a:t/>
            </a:r>
            <a:br>
              <a:rPr lang="pl-PL" sz="3200" dirty="0"/>
            </a:br>
            <a:r>
              <a:rPr lang="pl-PL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nich zawsze można liczyć</a:t>
            </a:r>
            <a:r>
              <a:rPr lang="pl-PL" sz="3600" dirty="0">
                <a:solidFill>
                  <a:srgbClr val="FF0000"/>
                </a:solidFill>
              </a:rPr>
              <a:t/>
            </a:r>
            <a:br>
              <a:rPr lang="pl-PL" sz="3600" dirty="0">
                <a:solidFill>
                  <a:srgbClr val="FF0000"/>
                </a:solidFill>
              </a:rPr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100" dirty="0" smtClean="0"/>
              <a:t/>
            </a:r>
            <a:br>
              <a:rPr lang="pl-PL" sz="41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endParaRPr lang="pl-PL" sz="36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492" y="2924945"/>
            <a:ext cx="6777317" cy="1440160"/>
          </a:xfrm>
        </p:spPr>
        <p:txBody>
          <a:bodyPr/>
          <a:lstStyle/>
          <a:p>
            <a:pPr marL="68580" indent="0" algn="ctr">
              <a:buNone/>
            </a:pPr>
            <a:r>
              <a:rPr lang="pl-PL" sz="2800" dirty="0" smtClean="0"/>
              <a:t>Wolontariusze pomalowali korytarz i sale lekcyjne w naszej szkole</a:t>
            </a:r>
            <a:endParaRPr lang="pl-PL" sz="2800" dirty="0"/>
          </a:p>
          <a:p>
            <a:pPr marL="6858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82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89">
        <p:fade/>
      </p:transition>
    </mc:Choice>
    <mc:Fallback xmlns="">
      <p:transition spd="med" advTm="56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8" y="660155"/>
            <a:ext cx="7199999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6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87">
        <p:fade/>
      </p:transition>
    </mc:Choice>
    <mc:Fallback xmlns="">
      <p:transition spd="med" advTm="54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1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14">
        <p:fade/>
      </p:transition>
    </mc:Choice>
    <mc:Fallback xmlns="">
      <p:transition spd="med" advTm="46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1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74">
        <p:fade/>
      </p:transition>
    </mc:Choice>
    <mc:Fallback xmlns="">
      <p:transition spd="med" advTm="5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7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75">
        <p:fade/>
      </p:transition>
    </mc:Choice>
    <mc:Fallback xmlns="">
      <p:transition spd="med" advTm="47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4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7">
        <p:fade/>
      </p:transition>
    </mc:Choice>
    <mc:Fallback xmlns="">
      <p:transition spd="med" advTm="49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5745" y="620688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Coroczna świąteczna akcja: „Witaj Mikołaju”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331640" y="2348880"/>
            <a:ext cx="6400800" cy="3474720"/>
          </a:xfrm>
        </p:spPr>
        <p:txBody>
          <a:bodyPr/>
          <a:lstStyle/>
          <a:p>
            <a:pPr marL="68580" indent="0" algn="ctr">
              <a:buNone/>
            </a:pPr>
            <a:endParaRPr lang="pl-PL" sz="2800" dirty="0" smtClean="0"/>
          </a:p>
          <a:p>
            <a:pPr marL="68580" indent="0" algn="ctr">
              <a:buNone/>
            </a:pPr>
            <a:r>
              <a:rPr lang="pl-PL" sz="2800" dirty="0" smtClean="0"/>
              <a:t>Wolontariusze zorganizowali zbiórkę pieniędzy,  </a:t>
            </a:r>
            <a:r>
              <a:rPr lang="pl-PL" sz="2800" dirty="0"/>
              <a:t>przygotowali i rozdali paczki żywnościowe osobom  potrzebującym z Kcyni i </a:t>
            </a:r>
            <a:r>
              <a:rPr lang="pl-PL" sz="2800" dirty="0" smtClean="0"/>
              <a:t>okolic</a:t>
            </a:r>
            <a:endParaRPr lang="pl-PL" sz="2800" dirty="0"/>
          </a:p>
          <a:p>
            <a:pPr marL="6858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63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81">
        <p:fade/>
      </p:transition>
    </mc:Choice>
    <mc:Fallback xmlns="">
      <p:transition spd="med" advTm="7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</p:spPr>
      </p:pic>
    </p:spTree>
    <p:extLst>
      <p:ext uri="{BB962C8B-B14F-4D97-AF65-F5344CB8AC3E}">
        <p14:creationId xmlns:p14="http://schemas.microsoft.com/office/powerpoint/2010/main" val="20432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492" y="836712"/>
            <a:ext cx="7056900" cy="499591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4000" b="1" dirty="0"/>
              <a:t>Od września 2011 r. w Zespole Szkół Technicznych działa </a:t>
            </a:r>
            <a:endParaRPr lang="pl-PL" sz="4000" b="1" dirty="0" smtClean="0"/>
          </a:p>
          <a:p>
            <a:pPr marL="68580" indent="0" algn="ctr">
              <a:buNone/>
            </a:pPr>
            <a:r>
              <a:rPr lang="pl-PL" sz="4000" b="1" dirty="0" smtClean="0"/>
              <a:t>Szkolne </a:t>
            </a:r>
            <a:r>
              <a:rPr lang="pl-PL" sz="4000" b="1" dirty="0"/>
              <a:t>Koło Wolontariatu, którego opiekunem jest pani pedagog </a:t>
            </a:r>
            <a:endParaRPr lang="pl-PL" sz="4000" b="1" dirty="0" smtClean="0"/>
          </a:p>
          <a:p>
            <a:pPr marL="68580" indent="0" algn="ctr">
              <a:buNone/>
            </a:pPr>
            <a:r>
              <a:rPr lang="pl-PL" sz="4000" b="1" dirty="0" smtClean="0"/>
              <a:t> </a:t>
            </a:r>
            <a:r>
              <a:rPr lang="pl-PL" sz="4000" b="1" dirty="0"/>
              <a:t>Wioleta </a:t>
            </a:r>
            <a:r>
              <a:rPr lang="pl-PL" sz="4000" b="1" dirty="0" err="1" smtClean="0"/>
              <a:t>Zymni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3368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82">
        <p:fade/>
      </p:transition>
    </mc:Choice>
    <mc:Fallback xmlns="">
      <p:transition spd="med" advTm="65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1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6">
        <p:fade/>
      </p:transition>
    </mc:Choice>
    <mc:Fallback xmlns="">
      <p:transition spd="med" advTm="4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2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13">
        <p:fade/>
      </p:transition>
    </mc:Choice>
    <mc:Fallback xmlns="">
      <p:transition spd="med" advTm="54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67">
        <p:fade/>
      </p:transition>
    </mc:Choice>
    <mc:Fallback xmlns="">
      <p:transition spd="med" advTm="42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5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1">
        <p:fade/>
      </p:transition>
    </mc:Choice>
    <mc:Fallback xmlns="">
      <p:transition spd="med" advTm="51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ey i Przyjaciele - Moja i twoja nadzieja (E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61">
        <p:fade/>
      </p:transition>
    </mc:Choice>
    <mc:Fallback xmlns="">
      <p:transition spd="med" advTm="5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5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2">
        <p:fade/>
      </p:transition>
    </mc:Choice>
    <mc:Fallback xmlns="">
      <p:transition spd="med" advTm="50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1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9">
        <p:fade/>
      </p:transition>
    </mc:Choice>
    <mc:Fallback xmlns="">
      <p:transition spd="med" advTm="46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" y="729413"/>
            <a:ext cx="7198898" cy="539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2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42">
        <p:fade/>
      </p:transition>
    </mc:Choice>
    <mc:Fallback xmlns="">
      <p:transition spd="med" advTm="5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3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0">
        <p:fade/>
      </p:transition>
    </mc:Choice>
    <mc:Fallback xmlns="">
      <p:transition spd="med" advTm="4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7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8">
        <p:fade/>
      </p:transition>
    </mc:Choice>
    <mc:Fallback xmlns="">
      <p:transition spd="med" advTm="4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371600" y="1691640"/>
            <a:ext cx="6400800" cy="3474720"/>
          </a:xfrm>
        </p:spPr>
        <p:txBody>
          <a:bodyPr/>
          <a:lstStyle/>
          <a:p>
            <a:pPr marL="68580" indent="0" algn="ctr">
              <a:buNone/>
            </a:pPr>
            <a:r>
              <a:rPr lang="pl-PL" sz="2800" b="1" dirty="0"/>
              <a:t>Szkolne Koło Wolontariatu działa aktywnie na terenie naszej szkoły i w środowisku </a:t>
            </a:r>
            <a:r>
              <a:rPr lang="pl-PL" sz="2800" b="1" dirty="0" smtClean="0"/>
              <a:t>lokalnym</a:t>
            </a:r>
            <a:endParaRPr lang="pl-PL" sz="2800" b="1" dirty="0"/>
          </a:p>
          <a:p>
            <a:pPr marL="68580" indent="0"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7173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90">
        <p:fade/>
      </p:transition>
    </mc:Choice>
    <mc:Fallback xmlns="">
      <p:transition spd="med" advTm="6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92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08">
        <p:fade/>
      </p:transition>
    </mc:Choice>
    <mc:Fallback xmlns="">
      <p:transition spd="med" advTm="47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4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80">
        <p:fade/>
      </p:transition>
    </mc:Choice>
    <mc:Fallback xmlns="">
      <p:transition spd="med" advTm="4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82527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Świąteczne </a:t>
            </a: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prezenty dla przedszkolaków</a:t>
            </a: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492" y="2636912"/>
            <a:ext cx="6777317" cy="3195717"/>
          </a:xfrm>
        </p:spPr>
        <p:txBody>
          <a:bodyPr/>
          <a:lstStyle/>
          <a:p>
            <a:pPr marL="68580" indent="0" algn="ctr">
              <a:buNone/>
            </a:pPr>
            <a:endParaRPr lang="pl-PL" sz="2800" dirty="0" smtClean="0"/>
          </a:p>
          <a:p>
            <a:pPr marL="68580" indent="0" algn="ctr">
              <a:buNone/>
            </a:pPr>
            <a:r>
              <a:rPr lang="pl-PL" sz="2800" dirty="0" smtClean="0"/>
              <a:t>Wolontariusze </a:t>
            </a:r>
            <a:r>
              <a:rPr lang="pl-PL" sz="2800" dirty="0"/>
              <a:t>zrobili niespodziankę – podarowali kcyńskim przedszkolakom prezenty od Świętego </a:t>
            </a:r>
            <a:r>
              <a:rPr lang="pl-PL" sz="2800" dirty="0" smtClean="0"/>
              <a:t>Mikołaja</a:t>
            </a:r>
            <a:endParaRPr lang="pl-PL" sz="2800" dirty="0"/>
          </a:p>
          <a:p>
            <a:pPr marL="6858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52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77">
        <p:fade/>
      </p:transition>
    </mc:Choice>
    <mc:Fallback xmlns="">
      <p:transition spd="med" advTm="7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6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1">
        <p:fade/>
      </p:transition>
    </mc:Choice>
    <mc:Fallback xmlns="">
      <p:transition spd="med" advTm="46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4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70">
        <p:fade/>
      </p:transition>
    </mc:Choice>
    <mc:Fallback xmlns="">
      <p:transition spd="med" advTm="44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3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1">
        <p:fade/>
      </p:transition>
    </mc:Choice>
    <mc:Fallback xmlns="">
      <p:transition spd="med" advTm="5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9692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Wigilia dla osób samotnych, chorych i najuboższych</a:t>
            </a: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608" y="2636912"/>
            <a:ext cx="6777317" cy="319571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pl-PL" sz="2800" dirty="0" smtClean="0"/>
          </a:p>
          <a:p>
            <a:pPr marL="68580" indent="0" algn="ctr">
              <a:buNone/>
            </a:pPr>
            <a:r>
              <a:rPr lang="pl-PL" sz="2800" dirty="0" smtClean="0"/>
              <a:t>Co </a:t>
            </a:r>
            <a:r>
              <a:rPr lang="pl-PL" sz="2800" dirty="0"/>
              <a:t>roku wolontariusze przygotowują wigilię dla osób samotnych, chorych i </a:t>
            </a:r>
            <a:r>
              <a:rPr lang="pl-PL" sz="2800" dirty="0" smtClean="0"/>
              <a:t>najuboższych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6126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7">
        <p:fade/>
      </p:transition>
    </mc:Choice>
    <mc:Fallback xmlns="">
      <p:transition spd="med" advTm="5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0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88">
        <p:fade/>
      </p:transition>
    </mc:Choice>
    <mc:Fallback xmlns="">
      <p:transition spd="med" advTm="4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8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1">
        <p:fade/>
      </p:transition>
    </mc:Choice>
    <mc:Fallback xmlns="">
      <p:transition spd="med" advTm="3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50">
        <p:fade/>
      </p:transition>
    </mc:Choice>
    <mc:Fallback xmlns="">
      <p:transition spd="med" advTm="5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755576" y="620688"/>
            <a:ext cx="7632848" cy="5400600"/>
          </a:xfrm>
        </p:spPr>
        <p:txBody>
          <a:bodyPr/>
          <a:lstStyle/>
          <a:p>
            <a:pPr marL="68580" indent="0" algn="ctr">
              <a:buNone/>
            </a:pPr>
            <a:endParaRPr lang="pl-PL" b="1" dirty="0"/>
          </a:p>
          <a:p>
            <a:pPr marL="68580" indent="0" algn="ctr">
              <a:buNone/>
            </a:pPr>
            <a:endParaRPr lang="pl-PL" dirty="0"/>
          </a:p>
          <a:p>
            <a:pPr marL="68580" indent="0" algn="ctr">
              <a:buNone/>
            </a:pPr>
            <a:r>
              <a:rPr lang="pl-PL" b="1" dirty="0"/>
              <a:t>Myślą przewodnią podejmowanych przez nas działań są słowa Jana Pawła </a:t>
            </a:r>
            <a:r>
              <a:rPr lang="pl-PL" b="1" dirty="0" smtClean="0"/>
              <a:t>II:</a:t>
            </a:r>
          </a:p>
          <a:p>
            <a:pPr marL="68580" indent="0" algn="ctr">
              <a:buNone/>
            </a:pPr>
            <a:endParaRPr lang="pl-PL" i="1" dirty="0"/>
          </a:p>
          <a:p>
            <a:pPr marL="68580" indent="0" algn="ctr">
              <a:buNone/>
            </a:pP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„Człowiek jest wielki nie przez to, co ma, nie przez to, kim jest, lecz przez to, czym dzieli się z innymi"</a:t>
            </a:r>
            <a:endParaRPr lang="pl-PL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74">
        <p:fade/>
      </p:transition>
    </mc:Choice>
    <mc:Fallback xmlns="">
      <p:transition spd="med" advTm="12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1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67">
        <p:fade/>
      </p:transition>
    </mc:Choice>
    <mc:Fallback xmlns="">
      <p:transition spd="med" advTm="4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5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6">
        <p:fade/>
      </p:transition>
    </mc:Choice>
    <mc:Fallback xmlns="">
      <p:transition spd="med" advTm="3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3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3">
        <p:fade/>
      </p:transition>
    </mc:Choice>
    <mc:Fallback xmlns="">
      <p:transition spd="med" advTm="3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4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5">
        <p:fade/>
      </p:transition>
    </mc:Choice>
    <mc:Fallback xmlns="">
      <p:transition spd="med" advTm="4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2">
        <p:fade/>
      </p:transition>
    </mc:Choice>
    <mc:Fallback xmlns="">
      <p:transition spd="med" advTm="4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2" y="729000"/>
            <a:ext cx="6984376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9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47">
        <p:fade/>
      </p:transition>
    </mc:Choice>
    <mc:Fallback xmlns="">
      <p:transition spd="med" advTm="43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024744" cy="218531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Coroczne świąteczne akcje: </a:t>
            </a:r>
            <a: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Boże Narodzenie - PCK z ubogimi” i „Wielkanoc z PCK”</a:t>
            </a:r>
            <a: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608" y="2924944"/>
            <a:ext cx="6777317" cy="2763669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2800" dirty="0"/>
              <a:t>Młodzież zbierała pieniądze na rzecz rodzin  wielodzietnych, niepełnych, dotkniętych bezrobociem i ubóstwem.  Paczki trafiły do osób potrzebujących z Kcyni i </a:t>
            </a:r>
            <a:r>
              <a:rPr lang="pl-PL" sz="2800" dirty="0" smtClean="0"/>
              <a:t>okolic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9139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12">
        <p:fade/>
      </p:transition>
    </mc:Choice>
    <mc:Fallback xmlns="">
      <p:transition spd="med" advTm="107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5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513">
        <p:fade/>
      </p:transition>
    </mc:Choice>
    <mc:Fallback xmlns="">
      <p:transition advTm="35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8" y="729000"/>
            <a:ext cx="7563025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4">
        <p:fade/>
      </p:transition>
    </mc:Choice>
    <mc:Fallback xmlns="">
      <p:transition spd="med" advTm="42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0">
        <p:fade/>
      </p:transition>
    </mc:Choice>
    <mc:Fallback xmlns="">
      <p:transition spd="med" advTm="4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7920880" cy="5688632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pl-PL" b="1" dirty="0"/>
              <a:t>SKW </a:t>
            </a:r>
            <a:r>
              <a:rPr lang="pl-PL" b="1" dirty="0" smtClean="0"/>
              <a:t>współpracuje </a:t>
            </a:r>
            <a:r>
              <a:rPr lang="pl-PL" b="1" dirty="0"/>
              <a:t>z</a:t>
            </a:r>
            <a:r>
              <a:rPr lang="pl-PL" b="1" dirty="0" smtClean="0"/>
              <a:t>: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 smtClean="0"/>
              <a:t>Miejsko </a:t>
            </a:r>
            <a:r>
              <a:rPr lang="pl-PL" b="1" dirty="0"/>
              <a:t>– Gminnym Ośrodkiem Pomocy Społecznej w </a:t>
            </a:r>
            <a:r>
              <a:rPr lang="pl-PL" b="1" dirty="0" smtClean="0"/>
              <a:t>Kcyni</a:t>
            </a:r>
            <a:r>
              <a:rPr lang="pl-PL" b="1" dirty="0"/>
              <a:t>,</a:t>
            </a:r>
            <a:endParaRPr lang="pl-PL" b="1" dirty="0" smtClean="0"/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Miejsko – Gminnym Ośrodkiem Kultury w Kcyni, </a:t>
            </a:r>
            <a:endParaRPr lang="pl-PL" b="1" dirty="0" smtClean="0"/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 smtClean="0"/>
              <a:t>Parafią </a:t>
            </a:r>
            <a:r>
              <a:rPr lang="pl-PL" b="1" dirty="0"/>
              <a:t>pw. św. Michała Archanioła w </a:t>
            </a:r>
            <a:r>
              <a:rPr lang="pl-PL" b="1" dirty="0" smtClean="0"/>
              <a:t>Kcyni,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Parafią pw. WNMP w </a:t>
            </a:r>
            <a:r>
              <a:rPr lang="pl-PL" b="1" dirty="0" smtClean="0"/>
              <a:t>Kcyni,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Przedszkolem Miejskim im. Ziemi Pałuckiej w </a:t>
            </a:r>
            <a:r>
              <a:rPr lang="pl-PL" b="1" dirty="0" smtClean="0"/>
              <a:t>Kcyni,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Kujawsko – Pomorskim Zarządem Okręgowym PCK w </a:t>
            </a:r>
            <a:r>
              <a:rPr lang="pl-PL" b="1" dirty="0" smtClean="0"/>
              <a:t>Bydgoszczy,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 smtClean="0"/>
              <a:t>Wojskowym </a:t>
            </a:r>
            <a:r>
              <a:rPr lang="pl-PL" b="1" dirty="0"/>
              <a:t>Centrum Krwiodawstwa i </a:t>
            </a:r>
            <a:r>
              <a:rPr lang="pl-PL" b="1" dirty="0" smtClean="0"/>
              <a:t>Krwiolecznictwa w Bydgoszczy,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Zarządem Rejonowym PCK w </a:t>
            </a:r>
            <a:r>
              <a:rPr lang="pl-PL" b="1" dirty="0" smtClean="0"/>
              <a:t>Szubinie,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Bankiem Spółdzielczym w </a:t>
            </a:r>
            <a:r>
              <a:rPr lang="pl-PL" b="1" dirty="0" smtClean="0"/>
              <a:t>Kcyni,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Gminną Spółdzielnią w </a:t>
            </a:r>
            <a:r>
              <a:rPr lang="pl-PL" b="1" dirty="0" smtClean="0"/>
              <a:t>Kcyni,</a:t>
            </a:r>
          </a:p>
          <a:p>
            <a:pPr algn="ctr">
              <a:lnSpc>
                <a:spcPct val="110000"/>
              </a:lnSpc>
              <a:buFontTx/>
              <a:buChar char="-"/>
            </a:pPr>
            <a:r>
              <a:rPr lang="pl-PL" b="1" dirty="0"/>
              <a:t>ze znanym kcyńskim wolontariuszem  - panem  Ryszardem </a:t>
            </a:r>
            <a:r>
              <a:rPr lang="pl-PL" b="1" dirty="0" smtClean="0"/>
              <a:t>Michalskim</a:t>
            </a:r>
          </a:p>
          <a:p>
            <a:pPr algn="ctr">
              <a:lnSpc>
                <a:spcPct val="110000"/>
              </a:lnSpc>
              <a:buFontTx/>
              <a:buChar char="-"/>
            </a:pPr>
            <a:endParaRPr lang="pl-PL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14">
        <p:fade/>
      </p:transition>
    </mc:Choice>
    <mc:Fallback xmlns="">
      <p:transition spd="med" advTm="43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2185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Śniadanie wielkanocne dla osób samotnych i potrzebujących</a:t>
            </a:r>
            <a:r>
              <a:rPr lang="pl-PL" sz="3600" dirty="0">
                <a:solidFill>
                  <a:srgbClr val="FF0000"/>
                </a:solidFill>
              </a:rPr>
              <a:t/>
            </a:r>
            <a:br>
              <a:rPr lang="pl-PL" sz="3600" dirty="0">
                <a:solidFill>
                  <a:srgbClr val="FF0000"/>
                </a:solidFill>
              </a:rPr>
            </a:br>
            <a:endParaRPr lang="pl-PL" sz="36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608" y="2996952"/>
            <a:ext cx="6777317" cy="290768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2800" dirty="0"/>
              <a:t>Młodzi wolontariusze raz w roku przygotowują uroczyste śniadanie wielkanocne dla osób najuboższych, chorych i samotnych z Kcyni i </a:t>
            </a:r>
            <a:r>
              <a:rPr lang="pl-PL" sz="2800" dirty="0" smtClean="0"/>
              <a:t>okolic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660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24">
        <p:fade/>
      </p:transition>
    </mc:Choice>
    <mc:Fallback xmlns="">
      <p:transition spd="med" advTm="8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58310"/>
            <a:ext cx="7200000" cy="51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50">
        <p:fade/>
      </p:transition>
    </mc:Choice>
    <mc:Fallback xmlns="">
      <p:transition spd="med" advTm="43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8" y="729108"/>
            <a:ext cx="7563025" cy="539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8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60">
        <p:fade/>
      </p:transition>
    </mc:Choice>
    <mc:Fallback xmlns="">
      <p:transition spd="med" advTm="53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3" y="898585"/>
            <a:ext cx="7086614" cy="506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5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55">
        <p:fade/>
      </p:transition>
    </mc:Choice>
    <mc:Fallback xmlns="">
      <p:transition spd="med" advTm="4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58615"/>
            <a:ext cx="7200000" cy="514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1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17">
        <p:fade/>
      </p:transition>
    </mc:Choice>
    <mc:Fallback xmlns="">
      <p:transition spd="med" advTm="5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897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Akcja </a:t>
            </a: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„Młoda krew ratuje </a:t>
            </a:r>
            <a:r>
              <a:rPr lang="pl-PL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życie</a:t>
            </a:r>
            <a:r>
              <a:rPr lang="pl-PL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l-PL" sz="4000" dirty="0">
                <a:solidFill>
                  <a:srgbClr val="FF0000"/>
                </a:solidFill>
              </a:rPr>
              <a:t/>
            </a:r>
            <a:br>
              <a:rPr lang="pl-PL" sz="4000" dirty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492" y="2852936"/>
            <a:ext cx="6984892" cy="3168352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pl-PL" sz="2800" dirty="0"/>
              <a:t>Dwa razy w roku organizujemy w naszej szkole akcję </a:t>
            </a:r>
            <a:r>
              <a:rPr lang="pl-PL" sz="2800" dirty="0" smtClean="0"/>
              <a:t>Honorowego Oddawania Krwi.</a:t>
            </a:r>
            <a:endParaRPr lang="pl-PL" sz="2800" dirty="0"/>
          </a:p>
          <a:p>
            <a:pPr marL="68580" indent="0" algn="ctr">
              <a:buNone/>
            </a:pPr>
            <a:r>
              <a:rPr lang="pl-PL" sz="2800" dirty="0"/>
              <a:t> Swoją krew ochoczo oddają nie tylko pełnoletni uczniowie ale także nasza pani dyrektor, nauczyciele, pracownicy ZST oraz rodzice </a:t>
            </a:r>
            <a:r>
              <a:rPr lang="pl-PL" sz="2800" dirty="0" smtClean="0"/>
              <a:t>uczniów</a:t>
            </a:r>
            <a:endParaRPr lang="pl-PL" sz="2800" dirty="0"/>
          </a:p>
          <a:p>
            <a:pPr marL="6858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489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19">
        <p:fade/>
      </p:transition>
    </mc:Choice>
    <mc:Fallback xmlns="">
      <p:transition spd="med" advTm="10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2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7">
        <p:fade/>
      </p:transition>
    </mc:Choice>
    <mc:Fallback xmlns="">
      <p:transition spd="med" advTm="3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8" y="729000"/>
            <a:ext cx="7555645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8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1">
        <p:fade/>
      </p:transition>
    </mc:Choice>
    <mc:Fallback xmlns="">
      <p:transition spd="med" advTm="4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4" y="729000"/>
            <a:ext cx="7556732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3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8">
        <p:fade/>
      </p:transition>
    </mc:Choice>
    <mc:Fallback xmlns="">
      <p:transition spd="med" advTm="34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0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45">
        <p:fade/>
      </p:transition>
    </mc:Choice>
    <mc:Fallback xmlns="">
      <p:transition spd="med" advTm="4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608" y="1844824"/>
            <a:ext cx="6777317" cy="350897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2800" b="1" i="1" dirty="0" smtClean="0"/>
              <a:t>Dajemy odrobinę radości </a:t>
            </a:r>
          </a:p>
          <a:p>
            <a:pPr marL="68580" indent="0" algn="ctr">
              <a:buNone/>
            </a:pPr>
            <a:r>
              <a:rPr lang="pl-PL" sz="2800" b="1" i="1" dirty="0" smtClean="0"/>
              <a:t>Tym, którzy potrzebują tak wiele</a:t>
            </a:r>
          </a:p>
          <a:p>
            <a:pPr marL="68580" indent="0" algn="ctr">
              <a:buNone/>
            </a:pPr>
            <a:r>
              <a:rPr lang="pl-PL" sz="2800" b="1" i="1" dirty="0" smtClean="0"/>
              <a:t> ale nie proszą o nic</a:t>
            </a:r>
            <a:endParaRPr lang="pl-PL" sz="2800" b="1" i="1" dirty="0"/>
          </a:p>
        </p:txBody>
      </p:sp>
    </p:spTree>
    <p:extLst>
      <p:ext uri="{BB962C8B-B14F-4D97-AF65-F5344CB8AC3E}">
        <p14:creationId xmlns:p14="http://schemas.microsoft.com/office/powerpoint/2010/main" val="3354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88">
        <p:fade/>
      </p:transition>
    </mc:Choice>
    <mc:Fallback xmlns="">
      <p:transition spd="med" advTm="5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</p:spPr>
      </p:pic>
    </p:spTree>
    <p:extLst>
      <p:ext uri="{BB962C8B-B14F-4D97-AF65-F5344CB8AC3E}">
        <p14:creationId xmlns:p14="http://schemas.microsoft.com/office/powerpoint/2010/main" val="33205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35800"/>
            <a:ext cx="7200000" cy="4586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0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65">
        <p:fade/>
      </p:transition>
    </mc:Choice>
    <mc:Fallback xmlns="">
      <p:transition spd="med" advTm="42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729000"/>
            <a:ext cx="756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4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40">
        <p:fade/>
      </p:transition>
    </mc:Choice>
    <mc:Fallback xmlns="">
      <p:transition spd="med" advTm="43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742932"/>
            <a:ext cx="7524000" cy="53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10">
        <p:fade/>
      </p:transition>
    </mc:Choice>
    <mc:Fallback xmlns="">
      <p:transition spd="med" advTm="36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741295"/>
            <a:ext cx="7524000" cy="537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3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6">
        <p:fade/>
      </p:transition>
    </mc:Choice>
    <mc:Fallback xmlns="">
      <p:transition spd="med" advTm="48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492" y="980728"/>
            <a:ext cx="6984892" cy="4851901"/>
          </a:xfrm>
        </p:spPr>
        <p:txBody>
          <a:bodyPr/>
          <a:lstStyle/>
          <a:p>
            <a:pPr marL="68580" indent="0" algn="ctr">
              <a:buNone/>
            </a:pPr>
            <a:r>
              <a:rPr lang="pl-PL" sz="3200" b="1" dirty="0" smtClean="0"/>
              <a:t>Starostwo Powiatowe w Nakle</a:t>
            </a:r>
          </a:p>
          <a:p>
            <a:pPr marL="68580" indent="0" algn="ctr">
              <a:buNone/>
            </a:pPr>
            <a:r>
              <a:rPr lang="pl-PL" sz="3200" b="1" dirty="0" smtClean="0"/>
              <a:t>przyznało nam tytuł:</a:t>
            </a:r>
          </a:p>
          <a:p>
            <a:pPr marL="68580" indent="0" algn="ctr">
              <a:buNone/>
            </a:pPr>
            <a:endParaRPr lang="pl-PL" b="1" dirty="0" smtClean="0"/>
          </a:p>
          <a:p>
            <a:pPr marL="68580" indent="0" algn="ctr">
              <a:buNone/>
            </a:pPr>
            <a:endParaRPr lang="pl-PL" b="1" dirty="0"/>
          </a:p>
          <a:p>
            <a:pPr marL="68580" indent="0" algn="ctr">
              <a:buNone/>
            </a:pPr>
            <a:r>
              <a:rPr lang="pl-PL" sz="4000" b="1" i="1" dirty="0" smtClean="0">
                <a:solidFill>
                  <a:srgbClr val="FF0000"/>
                </a:solidFill>
              </a:rPr>
              <a:t>„Wolontariuszy Roku 2012”</a:t>
            </a:r>
            <a:endParaRPr lang="pl-PL" sz="4000" i="1" dirty="0">
              <a:solidFill>
                <a:srgbClr val="FF0000"/>
              </a:solidFill>
            </a:endParaRPr>
          </a:p>
          <a:p>
            <a:pPr marL="68580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89">
        <p:fade/>
      </p:transition>
    </mc:Choice>
    <mc:Fallback xmlns="">
      <p:transition spd="med" advTm="6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742932"/>
            <a:ext cx="7524000" cy="537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8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63">
        <p:fade/>
      </p:transition>
    </mc:Choice>
    <mc:Fallback xmlns="">
      <p:transition spd="med" advTm="4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0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74">
        <p:fade/>
      </p:transition>
    </mc:Choice>
    <mc:Fallback xmlns="">
      <p:transition spd="med" advTm="5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993357"/>
            <a:ext cx="3528392" cy="487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6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42">
        <p:fade/>
      </p:transition>
    </mc:Choice>
    <mc:Fallback xmlns="">
      <p:transition spd="med" advTm="45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83342" y="2414314"/>
            <a:ext cx="6777317" cy="2029372"/>
          </a:xfrm>
        </p:spPr>
        <p:txBody>
          <a:bodyPr>
            <a:normAutofit fontScale="77500" lnSpcReduction="20000"/>
          </a:bodyPr>
          <a:lstStyle/>
          <a:p>
            <a:pPr marL="68580" indent="0" algn="ctr">
              <a:buNone/>
            </a:pPr>
            <a:r>
              <a:rPr lang="pl-PL" sz="4800" b="1" i="1" dirty="0" smtClean="0"/>
              <a:t>Ludzie w potrzebie są blisko nas, trzeba ich tylko dostrzec i podać im rękę</a:t>
            </a:r>
            <a:endParaRPr lang="pl-PL" sz="4800" b="1" i="1" dirty="0"/>
          </a:p>
        </p:txBody>
      </p:sp>
    </p:spTree>
    <p:extLst>
      <p:ext uri="{BB962C8B-B14F-4D97-AF65-F5344CB8AC3E}">
        <p14:creationId xmlns:p14="http://schemas.microsoft.com/office/powerpoint/2010/main" val="6104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43608" y="1700808"/>
            <a:ext cx="6984892" cy="3843789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4000" dirty="0">
                <a:solidFill>
                  <a:srgbClr val="FF0000"/>
                </a:solidFill>
              </a:rPr>
              <a:t>Akcje charytatywne organizowane przez Szkolne Koło Wolontariatu </a:t>
            </a:r>
            <a:r>
              <a:rPr lang="pl-PL" sz="4000" dirty="0" smtClean="0">
                <a:solidFill>
                  <a:srgbClr val="FF0000"/>
                </a:solidFill>
              </a:rPr>
              <a:t>:</a:t>
            </a:r>
            <a:endParaRPr lang="pl-PL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4">
        <p:fade/>
      </p:transition>
    </mc:Choice>
    <mc:Fallback xmlns="">
      <p:transition spd="med" advTm="41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858600"/>
            <a:ext cx="7200000" cy="5140800"/>
          </a:xfrm>
        </p:spPr>
      </p:pic>
    </p:spTree>
    <p:extLst>
      <p:ext uri="{BB962C8B-B14F-4D97-AF65-F5344CB8AC3E}">
        <p14:creationId xmlns:p14="http://schemas.microsoft.com/office/powerpoint/2010/main" val="41244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556" y="1027664"/>
            <a:ext cx="7992888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„Pomóż nam pomagać innym”</a:t>
            </a:r>
            <a:r>
              <a:rPr lang="pl-PL" sz="3600" b="1" dirty="0" smtClean="0">
                <a:solidFill>
                  <a:srgbClr val="FF0000"/>
                </a:solidFill>
              </a:rPr>
              <a:t> 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>
                <a:solidFill>
                  <a:srgbClr val="FF0000"/>
                </a:solidFill>
              </a:rPr>
              <a:t/>
            </a:r>
            <a:br>
              <a:rPr lang="pl-PL" sz="3600" b="1" dirty="0">
                <a:solidFill>
                  <a:srgbClr val="FF0000"/>
                </a:solidFill>
              </a:rPr>
            </a:br>
            <a:r>
              <a:rPr lang="pl-PL" sz="3600" dirty="0">
                <a:solidFill>
                  <a:srgbClr val="FF0000"/>
                </a:solidFill>
              </a:rPr>
              <a:t/>
            </a:r>
            <a:br>
              <a:rPr lang="pl-PL" sz="3600" dirty="0">
                <a:solidFill>
                  <a:srgbClr val="FF0000"/>
                </a:solidFill>
              </a:rPr>
            </a:br>
            <a:endParaRPr lang="pl-PL" sz="36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71600" y="2636912"/>
            <a:ext cx="7128908" cy="3508977"/>
          </a:xfrm>
        </p:spPr>
        <p:txBody>
          <a:bodyPr/>
          <a:lstStyle/>
          <a:p>
            <a:pPr marL="68580" indent="0" algn="ctr">
              <a:buNone/>
            </a:pPr>
            <a:r>
              <a:rPr lang="pl-PL" sz="2800" dirty="0"/>
              <a:t>Jest to akcja trwająca cały rok, polega na zbiórce używanych ubrań, żywności, sprzętu domowego i zabawek dla najbardziej potrzebujących rodzin z Kcyni i </a:t>
            </a:r>
            <a:r>
              <a:rPr lang="pl-PL" sz="2800" dirty="0" smtClean="0"/>
              <a:t>okolic</a:t>
            </a:r>
            <a:endParaRPr lang="pl-PL" sz="2800" dirty="0"/>
          </a:p>
          <a:p>
            <a:pPr marL="6858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1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92">
        <p:fade/>
      </p:transition>
    </mc:Choice>
    <mc:Fallback xmlns="">
      <p:transition spd="med" advTm="94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0">
        <p:fade/>
      </p:transition>
    </mc:Choice>
    <mc:Fallback xmlns="">
      <p:transition spd="med" advTm="4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3|3.4|3.4|4.7|3.3|3.7|4.3|3.2|2.6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Aerodynamiczny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1839</TotalTime>
  <Words>433</Words>
  <Application>Microsoft Office PowerPoint</Application>
  <PresentationFormat>Pokaz na ekranie (4:3)</PresentationFormat>
  <Paragraphs>54</Paragraphs>
  <Slides>70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1" baseType="lpstr">
      <vt:lpstr>Aerodynamiczny</vt:lpstr>
      <vt:lpstr>Szkolne Koło Wolontariatu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„Pomóż nam pomagać innym”    </vt:lpstr>
      <vt:lpstr>Prezentacja programu PowerPoint</vt:lpstr>
      <vt:lpstr>Prezentacja programu PowerPoint</vt:lpstr>
      <vt:lpstr>Prezentacja programu PowerPoint</vt:lpstr>
      <vt:lpstr> Na nich zawsze można liczyć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Coroczna świąteczna akcja: „Witaj Mikołaju”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Świąteczne prezenty dla przedszkolaków </vt:lpstr>
      <vt:lpstr>Prezentacja programu PowerPoint</vt:lpstr>
      <vt:lpstr>Prezentacja programu PowerPoint</vt:lpstr>
      <vt:lpstr>Prezentacja programu PowerPoint</vt:lpstr>
      <vt:lpstr>Wigilia dla osób samotnych, chorych i najuboższych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Coroczne świąteczne akcje:  „Boże Narodzenie - PCK z ubogimi” i „Wielkanoc z PCK” </vt:lpstr>
      <vt:lpstr>Prezentacja programu PowerPoint</vt:lpstr>
      <vt:lpstr>Prezentacja programu PowerPoint</vt:lpstr>
      <vt:lpstr>Prezentacja programu PowerPoint</vt:lpstr>
      <vt:lpstr>Śniadanie wielkanocne dla osób samotnych i potrzebujących </vt:lpstr>
      <vt:lpstr>Prezentacja programu PowerPoint</vt:lpstr>
      <vt:lpstr>Prezentacja programu PowerPoint</vt:lpstr>
      <vt:lpstr>Prezentacja programu PowerPoint</vt:lpstr>
      <vt:lpstr>Prezentacja programu PowerPoint</vt:lpstr>
      <vt:lpstr> Akcja „Młoda krew ratuje życie”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</dc:creator>
  <cp:lastModifiedBy>Tomasz</cp:lastModifiedBy>
  <cp:revision>137</cp:revision>
  <dcterms:created xsi:type="dcterms:W3CDTF">2013-03-29T18:59:51Z</dcterms:created>
  <dcterms:modified xsi:type="dcterms:W3CDTF">2013-05-13T19:10:04Z</dcterms:modified>
</cp:coreProperties>
</file>